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4" r:id="rId5"/>
    <p:sldId id="265" r:id="rId6"/>
    <p:sldId id="259" r:id="rId7"/>
    <p:sldId id="260" r:id="rId8"/>
    <p:sldId id="267" r:id="rId9"/>
    <p:sldId id="262" r:id="rId10"/>
    <p:sldId id="261" r:id="rId11"/>
    <p:sldId id="263" r:id="rId12"/>
    <p:sldId id="266" r:id="rId13"/>
    <p:sldId id="268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AAD"/>
    <a:srgbClr val="1B134C"/>
    <a:srgbClr val="F39E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06A9A-C8ED-4354-A886-5D45F7B13115}" v="391" dt="2025-09-09T07:22:20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ni Kamepalli" userId="a9c61dbb-c38e-4a66-bd55-260822009764" providerId="ADAL" clId="{BA106A9A-C8ED-4354-A886-5D45F7B13115}"/>
    <pc:docChg chg="undo redo custSel addSld modSld sldOrd">
      <pc:chgData name="Nandini Kamepalli" userId="a9c61dbb-c38e-4a66-bd55-260822009764" providerId="ADAL" clId="{BA106A9A-C8ED-4354-A886-5D45F7B13115}" dt="2025-09-09T07:22:20.636" v="783"/>
      <pc:docMkLst>
        <pc:docMk/>
      </pc:docMkLst>
      <pc:sldChg chg="modSp mod modTransition modAnim">
        <pc:chgData name="Nandini Kamepalli" userId="a9c61dbb-c38e-4a66-bd55-260822009764" providerId="ADAL" clId="{BA106A9A-C8ED-4354-A886-5D45F7B13115}" dt="2025-09-09T07:14:42.984" v="624" actId="14100"/>
        <pc:sldMkLst>
          <pc:docMk/>
          <pc:sldMk cId="2256709242" sldId="256"/>
        </pc:sldMkLst>
        <pc:spChg chg="mod">
          <ac:chgData name="Nandini Kamepalli" userId="a9c61dbb-c38e-4a66-bd55-260822009764" providerId="ADAL" clId="{BA106A9A-C8ED-4354-A886-5D45F7B13115}" dt="2025-09-05T04:55:03.901" v="72" actId="207"/>
          <ac:spMkLst>
            <pc:docMk/>
            <pc:sldMk cId="2256709242" sldId="256"/>
            <ac:spMk id="3" creationId="{A9B0E08D-CB78-C8A5-B8B3-A9E5CDDC902C}"/>
          </ac:spMkLst>
        </pc:spChg>
        <pc:spChg chg="mod">
          <ac:chgData name="Nandini Kamepalli" userId="a9c61dbb-c38e-4a66-bd55-260822009764" providerId="ADAL" clId="{BA106A9A-C8ED-4354-A886-5D45F7B13115}" dt="2025-09-05T05:34:07.456" v="412" actId="20577"/>
          <ac:spMkLst>
            <pc:docMk/>
            <pc:sldMk cId="2256709242" sldId="256"/>
            <ac:spMk id="15" creationId="{7C2901F9-9853-73A1-D369-8A28185FC681}"/>
          </ac:spMkLst>
        </pc:spChg>
        <pc:spChg chg="mod">
          <ac:chgData name="Nandini Kamepalli" userId="a9c61dbb-c38e-4a66-bd55-260822009764" providerId="ADAL" clId="{BA106A9A-C8ED-4354-A886-5D45F7B13115}" dt="2025-09-05T04:55:29.212" v="76" actId="14100"/>
          <ac:spMkLst>
            <pc:docMk/>
            <pc:sldMk cId="2256709242" sldId="256"/>
            <ac:spMk id="16" creationId="{1A1895CA-783E-4D67-0B80-4F581E510DFC}"/>
          </ac:spMkLst>
        </pc:spChg>
        <pc:picChg chg="mod">
          <ac:chgData name="Nandini Kamepalli" userId="a9c61dbb-c38e-4a66-bd55-260822009764" providerId="ADAL" clId="{BA106A9A-C8ED-4354-A886-5D45F7B13115}" dt="2025-09-09T07:14:42.984" v="624" actId="14100"/>
          <ac:picMkLst>
            <pc:docMk/>
            <pc:sldMk cId="2256709242" sldId="256"/>
            <ac:picMk id="1030" creationId="{4BE107C0-67F4-5D7D-7CE8-2BCD248AC6C5}"/>
          </ac:picMkLst>
        </pc:picChg>
      </pc:sldChg>
      <pc:sldChg chg="modSp mod modTransition modAnim">
        <pc:chgData name="Nandini Kamepalli" userId="a9c61dbb-c38e-4a66-bd55-260822009764" providerId="ADAL" clId="{BA106A9A-C8ED-4354-A886-5D45F7B13115}" dt="2025-09-09T07:03:51.303" v="508" actId="1076"/>
        <pc:sldMkLst>
          <pc:docMk/>
          <pc:sldMk cId="3368749316" sldId="257"/>
        </pc:sldMkLst>
        <pc:spChg chg="mod">
          <ac:chgData name="Nandini Kamepalli" userId="a9c61dbb-c38e-4a66-bd55-260822009764" providerId="ADAL" clId="{BA106A9A-C8ED-4354-A886-5D45F7B13115}" dt="2025-09-09T07:03:47.972" v="507" actId="20577"/>
          <ac:spMkLst>
            <pc:docMk/>
            <pc:sldMk cId="3368749316" sldId="257"/>
            <ac:spMk id="16" creationId="{7995D5C1-CD53-1E56-E137-1E3DA2F697E6}"/>
          </ac:spMkLst>
        </pc:spChg>
        <pc:picChg chg="mod">
          <ac:chgData name="Nandini Kamepalli" userId="a9c61dbb-c38e-4a66-bd55-260822009764" providerId="ADAL" clId="{BA106A9A-C8ED-4354-A886-5D45F7B13115}" dt="2025-09-09T07:03:51.303" v="508" actId="1076"/>
          <ac:picMkLst>
            <pc:docMk/>
            <pc:sldMk cId="3368749316" sldId="257"/>
            <ac:picMk id="29" creationId="{DB8CC1CC-D37A-12A9-8425-B77566640770}"/>
          </ac:picMkLst>
        </pc:picChg>
      </pc:sldChg>
      <pc:sldChg chg="modTransition modAnim">
        <pc:chgData name="Nandini Kamepalli" userId="a9c61dbb-c38e-4a66-bd55-260822009764" providerId="ADAL" clId="{BA106A9A-C8ED-4354-A886-5D45F7B13115}" dt="2025-09-09T07:12:57.101" v="618"/>
        <pc:sldMkLst>
          <pc:docMk/>
          <pc:sldMk cId="2999482184" sldId="258"/>
        </pc:sldMkLst>
      </pc:sldChg>
      <pc:sldChg chg="modSp mod modTransition modAnim">
        <pc:chgData name="Nandini Kamepalli" userId="a9c61dbb-c38e-4a66-bd55-260822009764" providerId="ADAL" clId="{BA106A9A-C8ED-4354-A886-5D45F7B13115}" dt="2025-09-09T07:14:15.048" v="623" actId="14100"/>
        <pc:sldMkLst>
          <pc:docMk/>
          <pc:sldMk cId="3018656531" sldId="259"/>
        </pc:sldMkLst>
        <pc:spChg chg="mod">
          <ac:chgData name="Nandini Kamepalli" userId="a9c61dbb-c38e-4a66-bd55-260822009764" providerId="ADAL" clId="{BA106A9A-C8ED-4354-A886-5D45F7B13115}" dt="2025-09-09T07:14:15.048" v="623" actId="14100"/>
          <ac:spMkLst>
            <pc:docMk/>
            <pc:sldMk cId="3018656531" sldId="259"/>
            <ac:spMk id="11" creationId="{83335217-7D2D-3A92-6CFA-B96DAA7B6CCC}"/>
          </ac:spMkLst>
        </pc:spChg>
        <pc:spChg chg="mod">
          <ac:chgData name="Nandini Kamepalli" userId="a9c61dbb-c38e-4a66-bd55-260822009764" providerId="ADAL" clId="{BA106A9A-C8ED-4354-A886-5D45F7B13115}" dt="2025-09-09T07:13:57.842" v="621" actId="207"/>
          <ac:spMkLst>
            <pc:docMk/>
            <pc:sldMk cId="3018656531" sldId="259"/>
            <ac:spMk id="14" creationId="{0A41214E-DA30-18B9-9279-561310A407E1}"/>
          </ac:spMkLst>
        </pc:spChg>
      </pc:sldChg>
      <pc:sldChg chg="addSp delSp modSp mod modTransition setBg modAnim">
        <pc:chgData name="Nandini Kamepalli" userId="a9c61dbb-c38e-4a66-bd55-260822009764" providerId="ADAL" clId="{BA106A9A-C8ED-4354-A886-5D45F7B13115}" dt="2025-09-09T07:22:20.636" v="783"/>
        <pc:sldMkLst>
          <pc:docMk/>
          <pc:sldMk cId="2853014144" sldId="260"/>
        </pc:sldMkLst>
        <pc:spChg chg="add mod ord">
          <ac:chgData name="Nandini Kamepalli" userId="a9c61dbb-c38e-4a66-bd55-260822009764" providerId="ADAL" clId="{BA106A9A-C8ED-4354-A886-5D45F7B13115}" dt="2025-09-09T07:19:00.727" v="659" actId="931"/>
          <ac:spMkLst>
            <pc:docMk/>
            <pc:sldMk cId="2853014144" sldId="260"/>
            <ac:spMk id="5" creationId="{13E651A1-0850-7153-5095-5496AF32710F}"/>
          </ac:spMkLst>
        </pc:spChg>
        <pc:spChg chg="mod">
          <ac:chgData name="Nandini Kamepalli" userId="a9c61dbb-c38e-4a66-bd55-260822009764" providerId="ADAL" clId="{BA106A9A-C8ED-4354-A886-5D45F7B13115}" dt="2025-09-05T04:28:31.163" v="67" actId="1076"/>
          <ac:spMkLst>
            <pc:docMk/>
            <pc:sldMk cId="2853014144" sldId="260"/>
            <ac:spMk id="8" creationId="{7BCCEC3B-C0D3-843C-32F3-72780EA21026}"/>
          </ac:spMkLst>
        </pc:spChg>
        <pc:spChg chg="mod">
          <ac:chgData name="Nandini Kamepalli" userId="a9c61dbb-c38e-4a66-bd55-260822009764" providerId="ADAL" clId="{BA106A9A-C8ED-4354-A886-5D45F7B13115}" dt="2025-09-05T04:08:14.572" v="50" actId="1076"/>
          <ac:spMkLst>
            <pc:docMk/>
            <pc:sldMk cId="2853014144" sldId="260"/>
            <ac:spMk id="9" creationId="{D8EFEB41-F2DB-96D6-EC81-7B4533E7A9D2}"/>
          </ac:spMkLst>
        </pc:spChg>
        <pc:spChg chg="mod">
          <ac:chgData name="Nandini Kamepalli" userId="a9c61dbb-c38e-4a66-bd55-260822009764" providerId="ADAL" clId="{BA106A9A-C8ED-4354-A886-5D45F7B13115}" dt="2025-09-05T04:09:05.786" v="58" actId="1076"/>
          <ac:spMkLst>
            <pc:docMk/>
            <pc:sldMk cId="2853014144" sldId="260"/>
            <ac:spMk id="11" creationId="{49D27CD7-4619-FFF5-0D5E-D957F5CFCC3C}"/>
          </ac:spMkLst>
        </pc:spChg>
        <pc:spChg chg="mod">
          <ac:chgData name="Nandini Kamepalli" userId="a9c61dbb-c38e-4a66-bd55-260822009764" providerId="ADAL" clId="{BA106A9A-C8ED-4354-A886-5D45F7B13115}" dt="2025-09-05T04:09:47.336" v="65" actId="1076"/>
          <ac:spMkLst>
            <pc:docMk/>
            <pc:sldMk cId="2853014144" sldId="260"/>
            <ac:spMk id="12" creationId="{1AC4DEE0-C107-F55E-474C-571FCA10CAAB}"/>
          </ac:spMkLst>
        </pc:spChg>
        <pc:spChg chg="mod">
          <ac:chgData name="Nandini Kamepalli" userId="a9c61dbb-c38e-4a66-bd55-260822009764" providerId="ADAL" clId="{BA106A9A-C8ED-4354-A886-5D45F7B13115}" dt="2025-09-05T04:09:14.667" v="59" actId="1076"/>
          <ac:spMkLst>
            <pc:docMk/>
            <pc:sldMk cId="2853014144" sldId="260"/>
            <ac:spMk id="17" creationId="{577856AE-B9D0-ABBB-4890-0ABBF6EFD8B0}"/>
          </ac:spMkLst>
        </pc:spChg>
        <pc:spChg chg="mod">
          <ac:chgData name="Nandini Kamepalli" userId="a9c61dbb-c38e-4a66-bd55-260822009764" providerId="ADAL" clId="{BA106A9A-C8ED-4354-A886-5D45F7B13115}" dt="2025-09-05T04:09:01.102" v="57" actId="1076"/>
          <ac:spMkLst>
            <pc:docMk/>
            <pc:sldMk cId="2853014144" sldId="260"/>
            <ac:spMk id="18" creationId="{9B3B31B0-2FE1-CB8C-9BD4-AF58FA3222EF}"/>
          </ac:spMkLst>
        </pc:spChg>
        <pc:spChg chg="mod">
          <ac:chgData name="Nandini Kamepalli" userId="a9c61dbb-c38e-4a66-bd55-260822009764" providerId="ADAL" clId="{BA106A9A-C8ED-4354-A886-5D45F7B13115}" dt="2025-09-05T04:09:43.514" v="64" actId="1076"/>
          <ac:spMkLst>
            <pc:docMk/>
            <pc:sldMk cId="2853014144" sldId="260"/>
            <ac:spMk id="19" creationId="{83E78E57-DEE7-7554-91C1-CAA4F8DCD328}"/>
          </ac:spMkLst>
        </pc:spChg>
        <pc:picChg chg="add mod modCrop">
          <ac:chgData name="Nandini Kamepalli" userId="a9c61dbb-c38e-4a66-bd55-260822009764" providerId="ADAL" clId="{BA106A9A-C8ED-4354-A886-5D45F7B13115}" dt="2025-09-05T04:08:04.041" v="48" actId="1076"/>
          <ac:picMkLst>
            <pc:docMk/>
            <pc:sldMk cId="2853014144" sldId="260"/>
            <ac:picMk id="3" creationId="{49229F92-833F-BD57-3FAE-1E2F780E3003}"/>
          </ac:picMkLst>
        </pc:picChg>
        <pc:picChg chg="add mod ord">
          <ac:chgData name="Nandini Kamepalli" userId="a9c61dbb-c38e-4a66-bd55-260822009764" providerId="ADAL" clId="{BA106A9A-C8ED-4354-A886-5D45F7B13115}" dt="2025-09-09T07:19:00.727" v="659" actId="931"/>
          <ac:picMkLst>
            <pc:docMk/>
            <pc:sldMk cId="2853014144" sldId="260"/>
            <ac:picMk id="4" creationId="{F8BB7704-096A-F8D5-2109-2CFE7ED9E9D0}"/>
          </ac:picMkLst>
        </pc:picChg>
        <pc:picChg chg="del">
          <ac:chgData name="Nandini Kamepalli" userId="a9c61dbb-c38e-4a66-bd55-260822009764" providerId="ADAL" clId="{BA106A9A-C8ED-4354-A886-5D45F7B13115}" dt="2025-09-05T03:57:59.211" v="13" actId="478"/>
          <ac:picMkLst>
            <pc:docMk/>
            <pc:sldMk cId="2853014144" sldId="260"/>
            <ac:picMk id="5" creationId="{CAD710E4-C851-F8F9-7565-3206D525E769}"/>
          </ac:picMkLst>
        </pc:picChg>
        <pc:picChg chg="add del mod">
          <ac:chgData name="Nandini Kamepalli" userId="a9c61dbb-c38e-4a66-bd55-260822009764" providerId="ADAL" clId="{BA106A9A-C8ED-4354-A886-5D45F7B13115}" dt="2025-09-05T03:59:47.222" v="17" actId="478"/>
          <ac:picMkLst>
            <pc:docMk/>
            <pc:sldMk cId="2853014144" sldId="260"/>
            <ac:picMk id="6" creationId="{323494C6-7497-5A2F-1591-AD8D6C59FECF}"/>
          </ac:picMkLst>
        </pc:picChg>
        <pc:picChg chg="add mod modCrop">
          <ac:chgData name="Nandini Kamepalli" userId="a9c61dbb-c38e-4a66-bd55-260822009764" providerId="ADAL" clId="{BA106A9A-C8ED-4354-A886-5D45F7B13115}" dt="2025-09-05T04:08:54.009" v="56" actId="1076"/>
          <ac:picMkLst>
            <pc:docMk/>
            <pc:sldMk cId="2853014144" sldId="260"/>
            <ac:picMk id="10" creationId="{D279E7A3-3F5F-8239-6A09-D3F53B0B699A}"/>
          </ac:picMkLst>
        </pc:picChg>
        <pc:picChg chg="add mod modCrop">
          <ac:chgData name="Nandini Kamepalli" userId="a9c61dbb-c38e-4a66-bd55-260822009764" providerId="ADAL" clId="{BA106A9A-C8ED-4354-A886-5D45F7B13115}" dt="2025-09-09T07:07:19.581" v="563" actId="14100"/>
          <ac:picMkLst>
            <pc:docMk/>
            <pc:sldMk cId="2853014144" sldId="260"/>
            <ac:picMk id="14" creationId="{77BA653B-396D-92B7-E24B-8E052DFA435C}"/>
          </ac:picMkLst>
        </pc:picChg>
        <pc:picChg chg="del">
          <ac:chgData name="Nandini Kamepalli" userId="a9c61dbb-c38e-4a66-bd55-260822009764" providerId="ADAL" clId="{BA106A9A-C8ED-4354-A886-5D45F7B13115}" dt="2025-09-05T03:57:43.167" v="9" actId="478"/>
          <ac:picMkLst>
            <pc:docMk/>
            <pc:sldMk cId="2853014144" sldId="260"/>
            <ac:picMk id="3076" creationId="{7451BC7C-1E8D-5271-14B6-8E162A8D105F}"/>
          </ac:picMkLst>
        </pc:picChg>
        <pc:picChg chg="del">
          <ac:chgData name="Nandini Kamepalli" userId="a9c61dbb-c38e-4a66-bd55-260822009764" providerId="ADAL" clId="{BA106A9A-C8ED-4354-A886-5D45F7B13115}" dt="2025-09-05T04:05:32.562" v="27" actId="478"/>
          <ac:picMkLst>
            <pc:docMk/>
            <pc:sldMk cId="2853014144" sldId="260"/>
            <ac:picMk id="3082" creationId="{476B0A62-7139-C602-1766-FE87B091888B}"/>
          </ac:picMkLst>
        </pc:picChg>
      </pc:sldChg>
      <pc:sldChg chg="modSp mod modTransition modAnim">
        <pc:chgData name="Nandini Kamepalli" userId="a9c61dbb-c38e-4a66-bd55-260822009764" providerId="ADAL" clId="{BA106A9A-C8ED-4354-A886-5D45F7B13115}" dt="2025-09-09T07:09:30.016" v="579"/>
        <pc:sldMkLst>
          <pc:docMk/>
          <pc:sldMk cId="688460911" sldId="261"/>
        </pc:sldMkLst>
        <pc:spChg chg="mod">
          <ac:chgData name="Nandini Kamepalli" userId="a9c61dbb-c38e-4a66-bd55-260822009764" providerId="ADAL" clId="{BA106A9A-C8ED-4354-A886-5D45F7B13115}" dt="2025-09-09T06:46:04.016" v="418" actId="207"/>
          <ac:spMkLst>
            <pc:docMk/>
            <pc:sldMk cId="688460911" sldId="261"/>
            <ac:spMk id="22" creationId="{3DD14264-A9E9-FCB8-97FB-6C661A55775E}"/>
          </ac:spMkLst>
        </pc:spChg>
        <pc:spChg chg="mod">
          <ac:chgData name="Nandini Kamepalli" userId="a9c61dbb-c38e-4a66-bd55-260822009764" providerId="ADAL" clId="{BA106A9A-C8ED-4354-A886-5D45F7B13115}" dt="2025-09-09T06:45:59.289" v="417" actId="207"/>
          <ac:spMkLst>
            <pc:docMk/>
            <pc:sldMk cId="688460911" sldId="261"/>
            <ac:spMk id="24" creationId="{424DC5ED-E3E1-5D2F-5A65-894D55EE8B60}"/>
          </ac:spMkLst>
        </pc:spChg>
      </pc:sldChg>
      <pc:sldChg chg="modTransition modAnim">
        <pc:chgData name="Nandini Kamepalli" userId="a9c61dbb-c38e-4a66-bd55-260822009764" providerId="ADAL" clId="{BA106A9A-C8ED-4354-A886-5D45F7B13115}" dt="2025-09-09T07:09:05.142" v="575"/>
        <pc:sldMkLst>
          <pc:docMk/>
          <pc:sldMk cId="113472912" sldId="262"/>
        </pc:sldMkLst>
      </pc:sldChg>
      <pc:sldChg chg="modSp mod modTransition modAnim">
        <pc:chgData name="Nandini Kamepalli" userId="a9c61dbb-c38e-4a66-bd55-260822009764" providerId="ADAL" clId="{BA106A9A-C8ED-4354-A886-5D45F7B13115}" dt="2025-09-09T07:09:53.339" v="583"/>
        <pc:sldMkLst>
          <pc:docMk/>
          <pc:sldMk cId="2470725708" sldId="263"/>
        </pc:sldMkLst>
        <pc:spChg chg="mod">
          <ac:chgData name="Nandini Kamepalli" userId="a9c61dbb-c38e-4a66-bd55-260822009764" providerId="ADAL" clId="{BA106A9A-C8ED-4354-A886-5D45F7B13115}" dt="2025-09-09T06:45:46.458" v="415" actId="207"/>
          <ac:spMkLst>
            <pc:docMk/>
            <pc:sldMk cId="2470725708" sldId="263"/>
            <ac:spMk id="22" creationId="{A630C63D-4408-492E-DA25-0839862674E4}"/>
          </ac:spMkLst>
        </pc:spChg>
        <pc:spChg chg="mod">
          <ac:chgData name="Nandini Kamepalli" userId="a9c61dbb-c38e-4a66-bd55-260822009764" providerId="ADAL" clId="{BA106A9A-C8ED-4354-A886-5D45F7B13115}" dt="2025-09-09T06:45:51.371" v="416" actId="207"/>
          <ac:spMkLst>
            <pc:docMk/>
            <pc:sldMk cId="2470725708" sldId="263"/>
            <ac:spMk id="24" creationId="{E092EB28-C44D-A3FB-7080-30512551B9DA}"/>
          </ac:spMkLst>
        </pc:spChg>
      </pc:sldChg>
      <pc:sldChg chg="modSp modTransition modAnim">
        <pc:chgData name="Nandini Kamepalli" userId="a9c61dbb-c38e-4a66-bd55-260822009764" providerId="ADAL" clId="{BA106A9A-C8ED-4354-A886-5D45F7B13115}" dt="2025-09-09T07:05:58.548" v="545" actId="1076"/>
        <pc:sldMkLst>
          <pc:docMk/>
          <pc:sldMk cId="1947600236" sldId="264"/>
        </pc:sldMkLst>
        <pc:spChg chg="mod">
          <ac:chgData name="Nandini Kamepalli" userId="a9c61dbb-c38e-4a66-bd55-260822009764" providerId="ADAL" clId="{BA106A9A-C8ED-4354-A886-5D45F7B13115}" dt="2025-09-09T07:05:46.601" v="543" actId="20577"/>
          <ac:spMkLst>
            <pc:docMk/>
            <pc:sldMk cId="1947600236" sldId="264"/>
            <ac:spMk id="16" creationId="{0FE64C8A-539C-0229-E189-05CA483E3707}"/>
          </ac:spMkLst>
        </pc:spChg>
        <pc:picChg chg="mod">
          <ac:chgData name="Nandini Kamepalli" userId="a9c61dbb-c38e-4a66-bd55-260822009764" providerId="ADAL" clId="{BA106A9A-C8ED-4354-A886-5D45F7B13115}" dt="2025-09-09T07:05:58.548" v="545" actId="1076"/>
          <ac:picMkLst>
            <pc:docMk/>
            <pc:sldMk cId="1947600236" sldId="264"/>
            <ac:picMk id="6150" creationId="{8036850D-88D9-4ACC-F871-F47ABDFA102F}"/>
          </ac:picMkLst>
        </pc:picChg>
      </pc:sldChg>
      <pc:sldChg chg="modSp mod modTransition modAnim">
        <pc:chgData name="Nandini Kamepalli" userId="a9c61dbb-c38e-4a66-bd55-260822009764" providerId="ADAL" clId="{BA106A9A-C8ED-4354-A886-5D45F7B13115}" dt="2025-09-09T07:06:29.264" v="554"/>
        <pc:sldMkLst>
          <pc:docMk/>
          <pc:sldMk cId="3440569984" sldId="265"/>
        </pc:sldMkLst>
        <pc:spChg chg="mod">
          <ac:chgData name="Nandini Kamepalli" userId="a9c61dbb-c38e-4a66-bd55-260822009764" providerId="ADAL" clId="{BA106A9A-C8ED-4354-A886-5D45F7B13115}" dt="2025-09-09T07:06:09.693" v="551" actId="20577"/>
          <ac:spMkLst>
            <pc:docMk/>
            <pc:sldMk cId="3440569984" sldId="265"/>
            <ac:spMk id="16" creationId="{79A5233E-257C-5FE4-9B1A-02B8335E5930}"/>
          </ac:spMkLst>
        </pc:spChg>
        <pc:picChg chg="mod">
          <ac:chgData name="Nandini Kamepalli" userId="a9c61dbb-c38e-4a66-bd55-260822009764" providerId="ADAL" clId="{BA106A9A-C8ED-4354-A886-5D45F7B13115}" dt="2025-09-09T07:06:18.611" v="552" actId="1076"/>
          <ac:picMkLst>
            <pc:docMk/>
            <pc:sldMk cId="3440569984" sldId="265"/>
            <ac:picMk id="25" creationId="{47AF74E5-4CE2-5138-8AA5-2099892D82F3}"/>
          </ac:picMkLst>
        </pc:picChg>
      </pc:sldChg>
      <pc:sldChg chg="addSp modSp mod modTransition modAnim">
        <pc:chgData name="Nandini Kamepalli" userId="a9c61dbb-c38e-4a66-bd55-260822009764" providerId="ADAL" clId="{BA106A9A-C8ED-4354-A886-5D45F7B13115}" dt="2025-09-09T07:10:59.787" v="597"/>
        <pc:sldMkLst>
          <pc:docMk/>
          <pc:sldMk cId="2260953761" sldId="266"/>
        </pc:sldMkLst>
        <pc:spChg chg="mod">
          <ac:chgData name="Nandini Kamepalli" userId="a9c61dbb-c38e-4a66-bd55-260822009764" providerId="ADAL" clId="{BA106A9A-C8ED-4354-A886-5D45F7B13115}" dt="2025-09-09T06:53:13.840" v="425" actId="14100"/>
          <ac:spMkLst>
            <pc:docMk/>
            <pc:sldMk cId="2260953761" sldId="266"/>
            <ac:spMk id="4" creationId="{196F979B-19EF-CDAA-1299-42B7765F424D}"/>
          </ac:spMkLst>
        </pc:spChg>
        <pc:spChg chg="mod">
          <ac:chgData name="Nandini Kamepalli" userId="a9c61dbb-c38e-4a66-bd55-260822009764" providerId="ADAL" clId="{BA106A9A-C8ED-4354-A886-5D45F7B13115}" dt="2025-09-09T06:53:26.845" v="427" actId="1076"/>
          <ac:spMkLst>
            <pc:docMk/>
            <pc:sldMk cId="2260953761" sldId="266"/>
            <ac:spMk id="13" creationId="{BBC9A7F7-CB1E-7982-A01F-244C83868065}"/>
          </ac:spMkLst>
        </pc:spChg>
        <pc:picChg chg="add mod">
          <ac:chgData name="Nandini Kamepalli" userId="a9c61dbb-c38e-4a66-bd55-260822009764" providerId="ADAL" clId="{BA106A9A-C8ED-4354-A886-5D45F7B13115}" dt="2025-09-09T06:53:38.011" v="429" actId="1076"/>
          <ac:picMkLst>
            <pc:docMk/>
            <pc:sldMk cId="2260953761" sldId="266"/>
            <ac:picMk id="3" creationId="{96B62B0F-E04A-0572-3B0C-F8334895EB32}"/>
          </ac:picMkLst>
        </pc:picChg>
      </pc:sldChg>
      <pc:sldChg chg="modSp mod modTransition setBg modAnim">
        <pc:chgData name="Nandini Kamepalli" userId="a9c61dbb-c38e-4a66-bd55-260822009764" providerId="ADAL" clId="{BA106A9A-C8ED-4354-A886-5D45F7B13115}" dt="2025-09-09T07:22:08.505" v="781"/>
        <pc:sldMkLst>
          <pc:docMk/>
          <pc:sldMk cId="2142446911" sldId="267"/>
        </pc:sldMkLst>
        <pc:spChg chg="mod">
          <ac:chgData name="Nandini Kamepalli" userId="a9c61dbb-c38e-4a66-bd55-260822009764" providerId="ADAL" clId="{BA106A9A-C8ED-4354-A886-5D45F7B13115}" dt="2025-09-09T07:15:24.315" v="625" actId="1076"/>
          <ac:spMkLst>
            <pc:docMk/>
            <pc:sldMk cId="2142446911" sldId="267"/>
            <ac:spMk id="8" creationId="{D9F34CCB-AEBD-BBAF-EB2B-F254F141599F}"/>
          </ac:spMkLst>
        </pc:spChg>
        <pc:spChg chg="mod">
          <ac:chgData name="Nandini Kamepalli" userId="a9c61dbb-c38e-4a66-bd55-260822009764" providerId="ADAL" clId="{BA106A9A-C8ED-4354-A886-5D45F7B13115}" dt="2025-09-09T07:16:03.327" v="629" actId="1076"/>
          <ac:spMkLst>
            <pc:docMk/>
            <pc:sldMk cId="2142446911" sldId="267"/>
            <ac:spMk id="9" creationId="{B2333969-7E59-3BAC-C5F4-4B43B1DBA4DE}"/>
          </ac:spMkLst>
        </pc:spChg>
        <pc:spChg chg="mod">
          <ac:chgData name="Nandini Kamepalli" userId="a9c61dbb-c38e-4a66-bd55-260822009764" providerId="ADAL" clId="{BA106A9A-C8ED-4354-A886-5D45F7B13115}" dt="2025-09-09T07:17:17.442" v="644" actId="1076"/>
          <ac:spMkLst>
            <pc:docMk/>
            <pc:sldMk cId="2142446911" sldId="267"/>
            <ac:spMk id="11" creationId="{D186B122-AE94-19D9-3201-951C4FD9B856}"/>
          </ac:spMkLst>
        </pc:spChg>
        <pc:spChg chg="mod">
          <ac:chgData name="Nandini Kamepalli" userId="a9c61dbb-c38e-4a66-bd55-260822009764" providerId="ADAL" clId="{BA106A9A-C8ED-4354-A886-5D45F7B13115}" dt="2025-09-09T07:16:51.386" v="638" actId="1076"/>
          <ac:spMkLst>
            <pc:docMk/>
            <pc:sldMk cId="2142446911" sldId="267"/>
            <ac:spMk id="12" creationId="{C03BE204-EE1B-6086-59EB-A837A6F26AC4}"/>
          </ac:spMkLst>
        </pc:spChg>
        <pc:spChg chg="mod">
          <ac:chgData name="Nandini Kamepalli" userId="a9c61dbb-c38e-4a66-bd55-260822009764" providerId="ADAL" clId="{BA106A9A-C8ED-4354-A886-5D45F7B13115}" dt="2025-09-09T07:15:34.883" v="627" actId="1076"/>
          <ac:spMkLst>
            <pc:docMk/>
            <pc:sldMk cId="2142446911" sldId="267"/>
            <ac:spMk id="17" creationId="{7FE6A93F-6AD5-FD66-37D9-49E42742C9BB}"/>
          </ac:spMkLst>
        </pc:spChg>
        <pc:spChg chg="mod ord">
          <ac:chgData name="Nandini Kamepalli" userId="a9c61dbb-c38e-4a66-bd55-260822009764" providerId="ADAL" clId="{BA106A9A-C8ED-4354-A886-5D45F7B13115}" dt="2025-09-09T07:17:13.589" v="643" actId="1076"/>
          <ac:spMkLst>
            <pc:docMk/>
            <pc:sldMk cId="2142446911" sldId="267"/>
            <ac:spMk id="18" creationId="{F411F115-F90C-A6CD-F940-0B78B51F7E78}"/>
          </ac:spMkLst>
        </pc:spChg>
        <pc:spChg chg="mod">
          <ac:chgData name="Nandini Kamepalli" userId="a9c61dbb-c38e-4a66-bd55-260822009764" providerId="ADAL" clId="{BA106A9A-C8ED-4354-A886-5D45F7B13115}" dt="2025-09-09T07:17:24.988" v="645" actId="1076"/>
          <ac:spMkLst>
            <pc:docMk/>
            <pc:sldMk cId="2142446911" sldId="267"/>
            <ac:spMk id="19" creationId="{9E934ADB-E434-CCC1-734C-7AC4B84BD3C1}"/>
          </ac:spMkLst>
        </pc:spChg>
        <pc:picChg chg="mod">
          <ac:chgData name="Nandini Kamepalli" userId="a9c61dbb-c38e-4a66-bd55-260822009764" providerId="ADAL" clId="{BA106A9A-C8ED-4354-A886-5D45F7B13115}" dt="2025-09-09T07:17:09.927" v="642" actId="1076"/>
          <ac:picMkLst>
            <pc:docMk/>
            <pc:sldMk cId="2142446911" sldId="267"/>
            <ac:picMk id="5" creationId="{4A20FB79-9138-4AFD-8B3C-885F77D074F7}"/>
          </ac:picMkLst>
        </pc:picChg>
        <pc:picChg chg="mod">
          <ac:chgData name="Nandini Kamepalli" userId="a9c61dbb-c38e-4a66-bd55-260822009764" providerId="ADAL" clId="{BA106A9A-C8ED-4354-A886-5D45F7B13115}" dt="2025-09-09T07:15:44.190" v="628" actId="167"/>
          <ac:picMkLst>
            <pc:docMk/>
            <pc:sldMk cId="2142446911" sldId="267"/>
            <ac:picMk id="3076" creationId="{DC781CB9-055A-21B7-01AD-63D94281D7D6}"/>
          </ac:picMkLst>
        </pc:picChg>
        <pc:picChg chg="mod">
          <ac:chgData name="Nandini Kamepalli" userId="a9c61dbb-c38e-4a66-bd55-260822009764" providerId="ADAL" clId="{BA106A9A-C8ED-4354-A886-5D45F7B13115}" dt="2025-09-09T07:17:29.034" v="646" actId="1076"/>
          <ac:picMkLst>
            <pc:docMk/>
            <pc:sldMk cId="2142446911" sldId="267"/>
            <ac:picMk id="3082" creationId="{4BEE8FC8-3318-39E8-8059-CCD4126433C7}"/>
          </ac:picMkLst>
        </pc:picChg>
      </pc:sldChg>
      <pc:sldChg chg="modTransition modAnim">
        <pc:chgData name="Nandini Kamepalli" userId="a9c61dbb-c38e-4a66-bd55-260822009764" providerId="ADAL" clId="{BA106A9A-C8ED-4354-A886-5D45F7B13115}" dt="2025-09-09T07:11:13.972" v="599"/>
        <pc:sldMkLst>
          <pc:docMk/>
          <pc:sldMk cId="3664724996" sldId="268"/>
        </pc:sldMkLst>
      </pc:sldChg>
      <pc:sldChg chg="modTransition modAnim">
        <pc:chgData name="Nandini Kamepalli" userId="a9c61dbb-c38e-4a66-bd55-260822009764" providerId="ADAL" clId="{BA106A9A-C8ED-4354-A886-5D45F7B13115}" dt="2025-09-09T07:11:57.003" v="601"/>
        <pc:sldMkLst>
          <pc:docMk/>
          <pc:sldMk cId="3115210077" sldId="269"/>
        </pc:sldMkLst>
      </pc:sldChg>
      <pc:sldChg chg="modSp mod modTransition modAnim">
        <pc:chgData name="Nandini Kamepalli" userId="a9c61dbb-c38e-4a66-bd55-260822009764" providerId="ADAL" clId="{BA106A9A-C8ED-4354-A886-5D45F7B13115}" dt="2025-09-09T07:12:12.348" v="605"/>
        <pc:sldMkLst>
          <pc:docMk/>
          <pc:sldMk cId="4247342562" sldId="270"/>
        </pc:sldMkLst>
        <pc:spChg chg="mod">
          <ac:chgData name="Nandini Kamepalli" userId="a9c61dbb-c38e-4a66-bd55-260822009764" providerId="ADAL" clId="{BA106A9A-C8ED-4354-A886-5D45F7B13115}" dt="2025-09-09T06:45:22.454" v="414" actId="207"/>
          <ac:spMkLst>
            <pc:docMk/>
            <pc:sldMk cId="4247342562" sldId="270"/>
            <ac:spMk id="22" creationId="{80E30176-5D47-AEB2-08E7-344B3461F966}"/>
          </ac:spMkLst>
        </pc:spChg>
        <pc:spChg chg="mod">
          <ac:chgData name="Nandini Kamepalli" userId="a9c61dbb-c38e-4a66-bd55-260822009764" providerId="ADAL" clId="{BA106A9A-C8ED-4354-A886-5D45F7B13115}" dt="2025-09-09T06:45:17.027" v="413" actId="207"/>
          <ac:spMkLst>
            <pc:docMk/>
            <pc:sldMk cId="4247342562" sldId="270"/>
            <ac:spMk id="24" creationId="{7C224D9D-02E1-0D6D-6B10-2D4529B5D5FD}"/>
          </ac:spMkLst>
        </pc:spChg>
      </pc:sldChg>
      <pc:sldChg chg="addSp delSp modSp add mod ord modTransition modAnim">
        <pc:chgData name="Nandini Kamepalli" userId="a9c61dbb-c38e-4a66-bd55-260822009764" providerId="ADAL" clId="{BA106A9A-C8ED-4354-A886-5D45F7B13115}" dt="2025-09-09T07:13:13.664" v="620"/>
        <pc:sldMkLst>
          <pc:docMk/>
          <pc:sldMk cId="1208956251" sldId="271"/>
        </pc:sldMkLst>
        <pc:spChg chg="mod">
          <ac:chgData name="Nandini Kamepalli" userId="a9c61dbb-c38e-4a66-bd55-260822009764" providerId="ADAL" clId="{BA106A9A-C8ED-4354-A886-5D45F7B13115}" dt="2025-09-05T04:59:37.945" v="147" actId="1076"/>
          <ac:spMkLst>
            <pc:docMk/>
            <pc:sldMk cId="1208956251" sldId="271"/>
            <ac:spMk id="4" creationId="{92B7CC15-EB54-24A9-F0D5-3184D3E8D1C5}"/>
          </ac:spMkLst>
        </pc:spChg>
        <pc:spChg chg="add mod">
          <ac:chgData name="Nandini Kamepalli" userId="a9c61dbb-c38e-4a66-bd55-260822009764" providerId="ADAL" clId="{BA106A9A-C8ED-4354-A886-5D45F7B13115}" dt="2025-09-05T04:59:52.861" v="150" actId="14100"/>
          <ac:spMkLst>
            <pc:docMk/>
            <pc:sldMk cId="1208956251" sldId="271"/>
            <ac:spMk id="6" creationId="{83221803-6BEA-0EFE-D2E3-03E12A4E876D}"/>
          </ac:spMkLst>
        </pc:spChg>
        <pc:spChg chg="add del mod">
          <ac:chgData name="Nandini Kamepalli" userId="a9c61dbb-c38e-4a66-bd55-260822009764" providerId="ADAL" clId="{BA106A9A-C8ED-4354-A886-5D45F7B13115}" dt="2025-09-05T05:05:36.955" v="276" actId="478"/>
          <ac:spMkLst>
            <pc:docMk/>
            <pc:sldMk cId="1208956251" sldId="271"/>
            <ac:spMk id="13" creationId="{9EA52C13-CA21-B0A9-509F-7CA831355C82}"/>
          </ac:spMkLst>
        </pc:spChg>
        <pc:spChg chg="mod">
          <ac:chgData name="Nandini Kamepalli" userId="a9c61dbb-c38e-4a66-bd55-260822009764" providerId="ADAL" clId="{BA106A9A-C8ED-4354-A886-5D45F7B13115}" dt="2025-09-05T04:59:32.459" v="146" actId="1076"/>
          <ac:spMkLst>
            <pc:docMk/>
            <pc:sldMk cId="1208956251" sldId="271"/>
            <ac:spMk id="14" creationId="{8F9B53C5-D5B4-4A03-0F9C-383CEA65F8DE}"/>
          </ac:spMkLst>
        </pc:spChg>
        <pc:spChg chg="add del">
          <ac:chgData name="Nandini Kamepalli" userId="a9c61dbb-c38e-4a66-bd55-260822009764" providerId="ADAL" clId="{BA106A9A-C8ED-4354-A886-5D45F7B13115}" dt="2025-09-05T05:05:44.180" v="278" actId="22"/>
          <ac:spMkLst>
            <pc:docMk/>
            <pc:sldMk cId="1208956251" sldId="271"/>
            <ac:spMk id="16" creationId="{B16CB995-A297-A179-81F9-91445942BD1F}"/>
          </ac:spMkLst>
        </pc:spChg>
        <pc:grpChg chg="mod">
          <ac:chgData name="Nandini Kamepalli" userId="a9c61dbb-c38e-4a66-bd55-260822009764" providerId="ADAL" clId="{BA106A9A-C8ED-4354-A886-5D45F7B13115}" dt="2025-09-05T04:59:26.431" v="145" actId="1076"/>
          <ac:grpSpMkLst>
            <pc:docMk/>
            <pc:sldMk cId="1208956251" sldId="271"/>
            <ac:grpSpMk id="2" creationId="{B7CDA309-7FA5-441B-FE99-4F8D6541D419}"/>
          </ac:grpSpMkLst>
        </pc:grpChg>
        <pc:graphicFrameChg chg="mod modGraphic">
          <ac:chgData name="Nandini Kamepalli" userId="a9c61dbb-c38e-4a66-bd55-260822009764" providerId="ADAL" clId="{BA106A9A-C8ED-4354-A886-5D45F7B13115}" dt="2025-09-05T05:22:52.630" v="403" actId="2711"/>
          <ac:graphicFrameMkLst>
            <pc:docMk/>
            <pc:sldMk cId="1208956251" sldId="271"/>
            <ac:graphicFrameMk id="5" creationId="{BFDFD2C9-550D-BFA9-5D3F-91A88E10FFED}"/>
          </ac:graphicFrameMkLst>
        </pc:graphicFrameChg>
        <pc:picChg chg="add del mod modCrop">
          <ac:chgData name="Nandini Kamepalli" userId="a9c61dbb-c38e-4a66-bd55-260822009764" providerId="ADAL" clId="{BA106A9A-C8ED-4354-A886-5D45F7B13115}" dt="2025-09-05T05:03:42.745" v="263" actId="478"/>
          <ac:picMkLst>
            <pc:docMk/>
            <pc:sldMk cId="1208956251" sldId="271"/>
            <ac:picMk id="8" creationId="{20422A8A-CD71-83D1-6691-7092E4C7CDFF}"/>
          </ac:picMkLst>
        </pc:picChg>
        <pc:picChg chg="add del mod">
          <ac:chgData name="Nandini Kamepalli" userId="a9c61dbb-c38e-4a66-bd55-260822009764" providerId="ADAL" clId="{BA106A9A-C8ED-4354-A886-5D45F7B13115}" dt="2025-09-05T05:04:38.530" v="269" actId="478"/>
          <ac:picMkLst>
            <pc:docMk/>
            <pc:sldMk cId="1208956251" sldId="271"/>
            <ac:picMk id="10" creationId="{C39CD4E9-7926-2ECE-8C5B-33911350B844}"/>
          </ac:picMkLst>
        </pc:picChg>
        <pc:picChg chg="add del mod">
          <ac:chgData name="Nandini Kamepalli" userId="a9c61dbb-c38e-4a66-bd55-260822009764" providerId="ADAL" clId="{BA106A9A-C8ED-4354-A886-5D45F7B13115}" dt="2025-09-05T05:05:36.955" v="276" actId="478"/>
          <ac:picMkLst>
            <pc:docMk/>
            <pc:sldMk cId="1208956251" sldId="271"/>
            <ac:picMk id="12" creationId="{ECC9D5D4-211A-7838-6CE3-A11CED77E7CE}"/>
          </ac:picMkLst>
        </pc:picChg>
        <pc:picChg chg="add del mod">
          <ac:chgData name="Nandini Kamepalli" userId="a9c61dbb-c38e-4a66-bd55-260822009764" providerId="ADAL" clId="{BA106A9A-C8ED-4354-A886-5D45F7B13115}" dt="2025-09-05T05:10:26.446" v="305" actId="478"/>
          <ac:picMkLst>
            <pc:docMk/>
            <pc:sldMk cId="1208956251" sldId="271"/>
            <ac:picMk id="18" creationId="{32843940-DD69-B46E-0298-58C07F8E7842}"/>
          </ac:picMkLst>
        </pc:picChg>
        <pc:picChg chg="add mod">
          <ac:chgData name="Nandini Kamepalli" userId="a9c61dbb-c38e-4a66-bd55-260822009764" providerId="ADAL" clId="{BA106A9A-C8ED-4354-A886-5D45F7B13115}" dt="2025-09-05T05:12:03.661" v="316" actId="1076"/>
          <ac:picMkLst>
            <pc:docMk/>
            <pc:sldMk cId="1208956251" sldId="271"/>
            <ac:picMk id="20" creationId="{2F3C0E71-6C9A-AD1E-BBD4-1970E3442367}"/>
          </ac:picMkLst>
        </pc:picChg>
        <pc:picChg chg="add del mod">
          <ac:chgData name="Nandini Kamepalli" userId="a9c61dbb-c38e-4a66-bd55-260822009764" providerId="ADAL" clId="{BA106A9A-C8ED-4354-A886-5D45F7B13115}" dt="2025-09-05T05:08:48.305" v="289" actId="478"/>
          <ac:picMkLst>
            <pc:docMk/>
            <pc:sldMk cId="1208956251" sldId="271"/>
            <ac:picMk id="22" creationId="{D1BF7AF6-6771-70DF-7C40-6D4AC73BC7E4}"/>
          </ac:picMkLst>
        </pc:picChg>
        <pc:picChg chg="add del mod">
          <ac:chgData name="Nandini Kamepalli" userId="a9c61dbb-c38e-4a66-bd55-260822009764" providerId="ADAL" clId="{BA106A9A-C8ED-4354-A886-5D45F7B13115}" dt="2025-09-05T05:12:27.102" v="324" actId="478"/>
          <ac:picMkLst>
            <pc:docMk/>
            <pc:sldMk cId="1208956251" sldId="271"/>
            <ac:picMk id="24" creationId="{8E2655B1-BB81-9365-E31F-E3F0D632C895}"/>
          </ac:picMkLst>
        </pc:picChg>
        <pc:picChg chg="add del mod">
          <ac:chgData name="Nandini Kamepalli" userId="a9c61dbb-c38e-4a66-bd55-260822009764" providerId="ADAL" clId="{BA106A9A-C8ED-4354-A886-5D45F7B13115}" dt="2025-09-05T05:12:36.983" v="326" actId="478"/>
          <ac:picMkLst>
            <pc:docMk/>
            <pc:sldMk cId="1208956251" sldId="271"/>
            <ac:picMk id="26" creationId="{F37A5494-5BCF-023D-F197-05ED278F054E}"/>
          </ac:picMkLst>
        </pc:picChg>
        <pc:picChg chg="add del mod">
          <ac:chgData name="Nandini Kamepalli" userId="a9c61dbb-c38e-4a66-bd55-260822009764" providerId="ADAL" clId="{BA106A9A-C8ED-4354-A886-5D45F7B13115}" dt="2025-09-05T05:12:34.768" v="325" actId="478"/>
          <ac:picMkLst>
            <pc:docMk/>
            <pc:sldMk cId="1208956251" sldId="271"/>
            <ac:picMk id="28" creationId="{193B9A3A-A737-BD70-2BF1-6AD76B8FEB4F}"/>
          </ac:picMkLst>
        </pc:picChg>
        <pc:picChg chg="add del mod">
          <ac:chgData name="Nandini Kamepalli" userId="a9c61dbb-c38e-4a66-bd55-260822009764" providerId="ADAL" clId="{BA106A9A-C8ED-4354-A886-5D45F7B13115}" dt="2025-09-05T05:14:44.972" v="338" actId="478"/>
          <ac:picMkLst>
            <pc:docMk/>
            <pc:sldMk cId="1208956251" sldId="271"/>
            <ac:picMk id="30" creationId="{E3980AEF-CFA1-85F0-A931-BE23A09CD6C4}"/>
          </ac:picMkLst>
        </pc:picChg>
        <pc:picChg chg="add del mod">
          <ac:chgData name="Nandini Kamepalli" userId="a9c61dbb-c38e-4a66-bd55-260822009764" providerId="ADAL" clId="{BA106A9A-C8ED-4354-A886-5D45F7B13115}" dt="2025-09-05T05:17:06.500" v="366" actId="1076"/>
          <ac:picMkLst>
            <pc:docMk/>
            <pc:sldMk cId="1208956251" sldId="271"/>
            <ac:picMk id="32" creationId="{6059A3B5-B6CF-8147-D6A8-B171CD7C6FB6}"/>
          </ac:picMkLst>
        </pc:picChg>
        <pc:picChg chg="add del mod">
          <ac:chgData name="Nandini Kamepalli" userId="a9c61dbb-c38e-4a66-bd55-260822009764" providerId="ADAL" clId="{BA106A9A-C8ED-4354-A886-5D45F7B13115}" dt="2025-09-05T05:15:32.966" v="352" actId="478"/>
          <ac:picMkLst>
            <pc:docMk/>
            <pc:sldMk cId="1208956251" sldId="271"/>
            <ac:picMk id="34" creationId="{34FF9E79-6129-D741-EE0B-0102363BF7BF}"/>
          </ac:picMkLst>
        </pc:picChg>
        <pc:picChg chg="add del mod">
          <ac:chgData name="Nandini Kamepalli" userId="a9c61dbb-c38e-4a66-bd55-260822009764" providerId="ADAL" clId="{BA106A9A-C8ED-4354-A886-5D45F7B13115}" dt="2025-09-05T05:17:13.322" v="367" actId="478"/>
          <ac:picMkLst>
            <pc:docMk/>
            <pc:sldMk cId="1208956251" sldId="271"/>
            <ac:picMk id="36" creationId="{4450F787-FE28-1F1D-DB93-DDF56A790F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6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03B9-E7CD-30AE-A213-D086CF31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A0BD9-E762-7F80-045E-B980BB068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614A0-243B-0DCF-5594-34E4995EC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1656-6157-B865-0628-13493894A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unifycosmos.com/principles-of-teamwork-everyone-should-practic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freepik.com/premium-psd/gear-transparent-background_157165765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de.vecteezy.com/png/24029746-buch-symbol-clip-art-transparent-hintergrund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drqaxrpgczdime/login-page-vector-images.html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ise.de/download/product/mongodb-82926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blog.facialix.com/fastapi-python-aprovechalo-con-este-curso-gratuit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207423" y="1913466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 </a:t>
            </a:r>
            <a:r>
              <a:rPr lang="en-US" sz="4800" b="1" spc="-300" dirty="0">
                <a:solidFill>
                  <a:srgbClr val="1B134C"/>
                </a:solidFill>
                <a:latin typeface="Poppins"/>
                <a:cs typeface="Poppins"/>
              </a:rPr>
              <a:t>(RBTTS)</a:t>
            </a:r>
            <a:endParaRPr lang="en-US" sz="6000" b="1" spc="-300" dirty="0">
              <a:solidFill>
                <a:srgbClr val="1B134C"/>
              </a:solidFill>
              <a:latin typeface="Poppins"/>
              <a:cs typeface="Poppi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5057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Tracking Made Simple,</a:t>
            </a:r>
          </a:p>
          <a:p>
            <a:r>
              <a:rPr lang="en-US" sz="3200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33426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NANDINI KAMEPALLI</a:t>
            </a:r>
          </a:p>
          <a:p>
            <a:r>
              <a:rPr lang="en-US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Presenter</a:t>
            </a:r>
          </a:p>
        </p:txBody>
      </p:sp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35" y="1663430"/>
            <a:ext cx="4098451" cy="30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9954022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3948312" y="5396547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project management process&#10;&#10;Description automatically generated">
            <a:extLst>
              <a:ext uri="{FF2B5EF4-FFF2-40B4-BE49-F238E27FC236}">
                <a16:creationId xmlns:a16="http://schemas.microsoft.com/office/drawing/2014/main" id="{96B62B0F-E04A-0572-3B0C-F8334895E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889" y="954172"/>
            <a:ext cx="2924877" cy="43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DA15-8597-2A9F-650D-70E035BE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CDA309-7FA5-441B-FE99-4F8D6541D4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B43699-F1A1-7802-0CBA-1F063473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B7CC15-EB54-24A9-F0D5-3184D3E8D1C5}"/>
                </a:ext>
              </a:extLst>
            </p:cNvPr>
            <p:cNvSpPr/>
            <p:nvPr/>
          </p:nvSpPr>
          <p:spPr>
            <a:xfrm>
              <a:off x="983542" y="734321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B53C5-D5B4-4A03-0F9C-383CEA65F8DE}"/>
                </a:ext>
              </a:extLst>
            </p:cNvPr>
            <p:cNvSpPr txBox="1"/>
            <p:nvPr/>
          </p:nvSpPr>
          <p:spPr>
            <a:xfrm>
              <a:off x="3674863" y="1038701"/>
              <a:ext cx="4860427" cy="6058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4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Learning</a:t>
              </a:r>
              <a:r>
                <a:rPr lang="en-US" sz="44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4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Journey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BFDFD2C9-550D-BFA9-5D3F-91A88E10F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379612"/>
              </p:ext>
            </p:extLst>
          </p:nvPr>
        </p:nvGraphicFramePr>
        <p:xfrm>
          <a:off x="1918252" y="1822428"/>
          <a:ext cx="8850728" cy="39345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8527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465457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Training Highlights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 Learnings</a:t>
                      </a:r>
                      <a:endParaRPr lang="en-US" sz="18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FastAPI &amp; </a:t>
                      </a:r>
                      <a:r>
                        <a:rPr lang="en-US" sz="1400" b="0" kern="1200" dirty="0" err="1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Pydantic</a:t>
                      </a: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for backend development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 &amp; Task management workflow implementation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80580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Async programming &amp; API performance optimization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Role-based access control (Admin, Manager, Team Member)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JWT authentication, password security, and account locking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REST API development &amp; modular code structuring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GPT, FAISS, 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LangChain</a:t>
                      </a: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for AI/ML applications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Logging, security handling, and debugging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3221803-6BEA-0EFE-D2E3-03E12A4E876D}"/>
              </a:ext>
            </a:extLst>
          </p:cNvPr>
          <p:cNvSpPr/>
          <p:nvPr/>
        </p:nvSpPr>
        <p:spPr>
          <a:xfrm>
            <a:off x="1206230" y="1038700"/>
            <a:ext cx="214008" cy="22589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ook on a plate&#10;&#10;Description automatically generated">
            <a:extLst>
              <a:ext uri="{FF2B5EF4-FFF2-40B4-BE49-F238E27FC236}">
                <a16:creationId xmlns:a16="http://schemas.microsoft.com/office/drawing/2014/main" id="{2F3C0E71-6C9A-AD1E-BBD4-1970E3442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45496" y="1975199"/>
            <a:ext cx="643099" cy="643099"/>
          </a:xfrm>
          <a:prstGeom prst="ellipse">
            <a:avLst/>
          </a:prstGeom>
        </p:spPr>
      </p:pic>
      <p:pic>
        <p:nvPicPr>
          <p:cNvPr id="32" name="Picture 31" descr="A close-up of a gear&#10;&#10;Description automatically generated">
            <a:extLst>
              <a:ext uri="{FF2B5EF4-FFF2-40B4-BE49-F238E27FC236}">
                <a16:creationId xmlns:a16="http://schemas.microsoft.com/office/drawing/2014/main" id="{6059A3B5-B6CF-8147-D6A8-B171CD7C6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11565" y="1975199"/>
            <a:ext cx="559526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5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77" y="1613838"/>
            <a:ext cx="358950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91" y="1238471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15" y="998105"/>
            <a:ext cx="3429000" cy="3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5053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39E34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609153" y="794132"/>
            <a:ext cx="3501952" cy="559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444316" y="4894317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4691182" y="4786596"/>
            <a:ext cx="30605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8944107" y="4786596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444316" y="350573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pPr algn="just"/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4747745" y="3559949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944107" y="355994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" name="Picture 2" descr="A logo of a fast food company&#10;&#10;Description automatically generated">
            <a:extLst>
              <a:ext uri="{FF2B5EF4-FFF2-40B4-BE49-F238E27FC236}">
                <a16:creationId xmlns:a16="http://schemas.microsoft.com/office/drawing/2014/main" id="{49229F92-833F-BD57-3FAE-1E2F780E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23" t="11713" r="5581" b="11125"/>
          <a:stretch/>
        </p:blipFill>
        <p:spPr>
          <a:xfrm>
            <a:off x="609153" y="1838259"/>
            <a:ext cx="2659427" cy="1590741"/>
          </a:xfrm>
          <a:prstGeom prst="rect">
            <a:avLst/>
          </a:prstGeom>
        </p:spPr>
      </p:pic>
      <p:pic>
        <p:nvPicPr>
          <p:cNvPr id="10" name="Picture 9" descr="A green leaf with black text&#10;&#10;Description automatically generated">
            <a:extLst>
              <a:ext uri="{FF2B5EF4-FFF2-40B4-BE49-F238E27FC236}">
                <a16:creationId xmlns:a16="http://schemas.microsoft.com/office/drawing/2014/main" id="{D279E7A3-3F5F-8239-6A09-D3F53B0B6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30124"/>
          <a:stretch/>
        </p:blipFill>
        <p:spPr>
          <a:xfrm>
            <a:off x="4878264" y="1838259"/>
            <a:ext cx="2090074" cy="1384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A653B-396D-92B7-E24B-8E052DFA4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896" b="9507"/>
          <a:stretch/>
        </p:blipFill>
        <p:spPr>
          <a:xfrm>
            <a:off x="8570066" y="1353259"/>
            <a:ext cx="2792625" cy="20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23AAAD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0" y="1387733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145917" y="644813"/>
            <a:ext cx="35019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3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973574" y="5082973"/>
            <a:ext cx="267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4857345" y="4907027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8574798" y="4799306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1169618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8531571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94" y="1510794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72" y="1545059"/>
            <a:ext cx="2201136" cy="220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4857345" y="3848789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</TotalTime>
  <Words>1411</Words>
  <Application>Microsoft Office PowerPoint</Application>
  <PresentationFormat>Widescreen</PresentationFormat>
  <Paragraphs>170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</cp:revision>
  <dcterms:created xsi:type="dcterms:W3CDTF">2025-08-25T08:51:55Z</dcterms:created>
  <dcterms:modified xsi:type="dcterms:W3CDTF">2025-09-09T07:22:22Z</dcterms:modified>
</cp:coreProperties>
</file>